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4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4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65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9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2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6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6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6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0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1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7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0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77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Beautiful-</a:t>
            </a:r>
            <a:r>
              <a:rPr lang="en-US" dirty="0" err="1" smtClean="0"/>
              <a:t>Marillion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Bronwyn Simmers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96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relation to the trees and leaves in this song is about how people are considered beautiful until something is revealed about them or until they open up a little. </a:t>
            </a:r>
            <a:endParaRPr lang="en-US" dirty="0"/>
          </a:p>
          <a:p>
            <a:r>
              <a:rPr lang="en-US" dirty="0" smtClean="0"/>
              <a:t>Most people will look at someone as beautiful on the outside based on beauty standards that we have. When something is uncovered or shed, like the leaves of a tree, they are no longer considered beautiful. </a:t>
            </a:r>
          </a:p>
          <a:p>
            <a:r>
              <a:rPr lang="en-US" dirty="0" smtClean="0"/>
              <a:t>Then it says to go against these beauty standards because it doesn’t matter what other people think and you shouldn’t be afraid or upset about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2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Society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society, we are quick to judge others based on appearance. We generally don’t take the time to get to know someone, we just stereotype them. </a:t>
            </a:r>
          </a:p>
          <a:p>
            <a:r>
              <a:rPr lang="en-US" dirty="0" smtClean="0"/>
              <a:t>We have standards for how each person should look or act and if a person does not fit within those standards, it’s seen as a bad thing. </a:t>
            </a:r>
          </a:p>
          <a:p>
            <a:r>
              <a:rPr lang="en-US" dirty="0" smtClean="0"/>
              <a:t>We put a lot of pressure on people to fit in these standards.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0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Everybody knows we live in a world</a:t>
            </a:r>
            <a:br>
              <a:rPr lang="en-US" dirty="0"/>
            </a:br>
            <a:r>
              <a:rPr lang="en-US" dirty="0"/>
              <a:t>Where they give bad names to beautiful things</a:t>
            </a:r>
            <a:br>
              <a:rPr lang="en-US" dirty="0"/>
            </a:br>
            <a:r>
              <a:rPr lang="en-US" dirty="0"/>
              <a:t>Everybody knows we live in a world</a:t>
            </a:r>
            <a:br>
              <a:rPr lang="en-US" dirty="0"/>
            </a:br>
            <a:r>
              <a:rPr lang="en-US" dirty="0"/>
              <a:t>Where we don't give beautiful things a second glance</a:t>
            </a:r>
            <a:br>
              <a:rPr lang="en-US" dirty="0"/>
            </a:br>
            <a:r>
              <a:rPr lang="en-US" dirty="0"/>
              <a:t>Heaven only knows we live in a world</a:t>
            </a:r>
            <a:br>
              <a:rPr lang="en-US" dirty="0"/>
            </a:br>
            <a:r>
              <a:rPr lang="en-US" dirty="0"/>
              <a:t>Where what we call beautiful is just something on sale</a:t>
            </a:r>
            <a:br>
              <a:rPr lang="en-US" dirty="0"/>
            </a:br>
            <a:r>
              <a:rPr lang="en-US" dirty="0"/>
              <a:t>People laughing behind their hands</a:t>
            </a:r>
            <a:br>
              <a:rPr lang="en-US" dirty="0"/>
            </a:br>
            <a:r>
              <a:rPr lang="en-US" dirty="0"/>
              <a:t>As the fragile and the sensitive are given no chance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412" y="1917699"/>
            <a:ext cx="2770188" cy="41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5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 leaves turn from red to brown</a:t>
            </a:r>
            <a:br>
              <a:rPr lang="en-US" dirty="0"/>
            </a:br>
            <a:r>
              <a:rPr lang="en-US" dirty="0"/>
              <a:t>To be trodden down</a:t>
            </a:r>
            <a:br>
              <a:rPr lang="en-US" dirty="0"/>
            </a:br>
            <a:r>
              <a:rPr lang="en-US" dirty="0"/>
              <a:t>To be trodden down</a:t>
            </a:r>
            <a:br>
              <a:rPr lang="en-US" dirty="0"/>
            </a:br>
            <a:r>
              <a:rPr lang="en-US" dirty="0"/>
              <a:t>And the leaves turn from red to brown</a:t>
            </a:r>
            <a:br>
              <a:rPr lang="en-US" dirty="0"/>
            </a:br>
            <a:r>
              <a:rPr lang="en-US" dirty="0"/>
              <a:t>Fall to the ground</a:t>
            </a:r>
            <a:br>
              <a:rPr lang="en-US" dirty="0"/>
            </a:br>
            <a:r>
              <a:rPr lang="en-US" dirty="0"/>
              <a:t>Fall to the 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62" y="3932237"/>
            <a:ext cx="2852243" cy="19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6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don't have to live in a world</a:t>
            </a:r>
            <a:br>
              <a:rPr lang="en-US" dirty="0"/>
            </a:br>
            <a:r>
              <a:rPr lang="en-US" dirty="0"/>
              <a:t>Where we give bad names to beautiful things</a:t>
            </a:r>
            <a:br>
              <a:rPr lang="en-US" dirty="0"/>
            </a:br>
            <a:r>
              <a:rPr lang="en-US" dirty="0"/>
              <a:t>We should live in a beautiful world</a:t>
            </a:r>
            <a:br>
              <a:rPr lang="en-US" dirty="0"/>
            </a:br>
            <a:r>
              <a:rPr lang="en-US" dirty="0"/>
              <a:t>We should give beautiful a second chance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4150658"/>
            <a:ext cx="2572628" cy="160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9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 leaves fall from red to brown</a:t>
            </a:r>
            <a:br>
              <a:rPr lang="en-US" dirty="0"/>
            </a:br>
            <a:r>
              <a:rPr lang="en-US" dirty="0"/>
              <a:t>To be trodden down</a:t>
            </a:r>
            <a:br>
              <a:rPr lang="en-US" dirty="0"/>
            </a:br>
            <a:r>
              <a:rPr lang="en-US" dirty="0"/>
              <a:t>Trodden down</a:t>
            </a:r>
            <a:br>
              <a:rPr lang="en-US" dirty="0"/>
            </a:br>
            <a:r>
              <a:rPr lang="en-US" dirty="0"/>
              <a:t>And the leaves turn green to red to brown</a:t>
            </a:r>
            <a:br>
              <a:rPr lang="en-US" dirty="0"/>
            </a:br>
            <a:r>
              <a:rPr lang="en-US" dirty="0"/>
              <a:t>Fall to the ground</a:t>
            </a:r>
            <a:br>
              <a:rPr lang="en-US" dirty="0"/>
            </a:br>
            <a:r>
              <a:rPr lang="en-US" dirty="0"/>
              <a:t>And get kicked around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112" y="3986193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strong enough to be</a:t>
            </a:r>
            <a:br>
              <a:rPr lang="en-US" dirty="0"/>
            </a:br>
            <a:r>
              <a:rPr lang="en-US" dirty="0"/>
              <a:t>Have you the courage to be</a:t>
            </a:r>
            <a:br>
              <a:rPr lang="en-US" dirty="0"/>
            </a:br>
            <a:r>
              <a:rPr lang="en-US" dirty="0"/>
              <a:t>Have you the faith to be</a:t>
            </a:r>
            <a:br>
              <a:rPr lang="en-US" dirty="0"/>
            </a:br>
            <a:r>
              <a:rPr lang="en-US" dirty="0"/>
              <a:t>Honest enough to stay</a:t>
            </a:r>
            <a:br>
              <a:rPr lang="en-US" dirty="0"/>
            </a:br>
            <a:r>
              <a:rPr lang="en-US" dirty="0"/>
              <a:t>Don't have to be the same</a:t>
            </a:r>
            <a:br>
              <a:rPr lang="en-US" dirty="0"/>
            </a:br>
            <a:r>
              <a:rPr lang="en-US" dirty="0"/>
              <a:t>Don't have to be this way</a:t>
            </a:r>
            <a:br>
              <a:rPr lang="en-US" dirty="0"/>
            </a:br>
            <a:r>
              <a:rPr lang="en-US" dirty="0"/>
              <a:t>C'mon and sign your name</a:t>
            </a:r>
            <a:br>
              <a:rPr lang="en-US" dirty="0"/>
            </a:br>
            <a:r>
              <a:rPr lang="en-US" dirty="0"/>
              <a:t>You wild enough to remain beautiful?</a:t>
            </a:r>
            <a:br>
              <a:rPr lang="en-US" dirty="0"/>
            </a:br>
            <a:r>
              <a:rPr lang="en-US" dirty="0"/>
              <a:t>Beautiful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3586162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 leaves turn from red to brown</a:t>
            </a:r>
            <a:br>
              <a:rPr lang="en-US" dirty="0"/>
            </a:br>
            <a:r>
              <a:rPr lang="en-US" dirty="0"/>
              <a:t>To be trodden down</a:t>
            </a:r>
            <a:br>
              <a:rPr lang="en-US" dirty="0"/>
            </a:br>
            <a:r>
              <a:rPr lang="en-US" dirty="0"/>
              <a:t>Trodden down</a:t>
            </a:r>
            <a:br>
              <a:rPr lang="en-US" dirty="0"/>
            </a:br>
            <a:r>
              <a:rPr lang="en-US" dirty="0"/>
              <a:t>And we fall green to red to brown</a:t>
            </a:r>
            <a:br>
              <a:rPr lang="en-US" dirty="0"/>
            </a:br>
            <a:r>
              <a:rPr lang="en-US" dirty="0"/>
              <a:t>Fall to the ground</a:t>
            </a:r>
            <a:br>
              <a:rPr lang="en-US" dirty="0"/>
            </a:br>
            <a:r>
              <a:rPr lang="en-US" dirty="0"/>
              <a:t>But we can turn it </a:t>
            </a:r>
            <a:r>
              <a:rPr lang="en-US" dirty="0" smtClean="0"/>
              <a:t>around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82" y="3821093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2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strong enough to be</a:t>
            </a:r>
            <a:br>
              <a:rPr lang="en-US" dirty="0"/>
            </a:br>
            <a:r>
              <a:rPr lang="en-US" dirty="0"/>
              <a:t>Why don't you stand up and say</a:t>
            </a:r>
            <a:br>
              <a:rPr lang="en-US" dirty="0"/>
            </a:br>
            <a:r>
              <a:rPr lang="en-US" dirty="0"/>
              <a:t>Give yourself a break</a:t>
            </a:r>
            <a:br>
              <a:rPr lang="en-US" dirty="0"/>
            </a:br>
            <a:r>
              <a:rPr lang="en-US" dirty="0"/>
              <a:t>They'll laugh at you anyway</a:t>
            </a:r>
            <a:br>
              <a:rPr lang="en-US" dirty="0"/>
            </a:br>
            <a:r>
              <a:rPr lang="en-US" dirty="0"/>
              <a:t>So why don't you stand up and be</a:t>
            </a:r>
            <a:br>
              <a:rPr lang="en-US" dirty="0"/>
            </a:br>
            <a:r>
              <a:rPr lang="en-US" dirty="0"/>
              <a:t>Beautiful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925" y="3743325"/>
            <a:ext cx="2710089" cy="230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1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Black, white, red, gold, and brown</a:t>
            </a:r>
            <a:br>
              <a:rPr lang="en-US" dirty="0"/>
            </a:br>
            <a:r>
              <a:rPr lang="en-US" dirty="0"/>
              <a:t>We're stuck in this world</a:t>
            </a:r>
            <a:br>
              <a:rPr lang="en-US" dirty="0"/>
            </a:br>
            <a:r>
              <a:rPr lang="en-US" dirty="0"/>
              <a:t>Nowhere to go</a:t>
            </a:r>
            <a:br>
              <a:rPr lang="en-US" dirty="0"/>
            </a:br>
            <a:r>
              <a:rPr lang="en-US" dirty="0" err="1"/>
              <a:t>Turnin</a:t>
            </a:r>
            <a:r>
              <a:rPr lang="en-US" dirty="0"/>
              <a:t>' around</a:t>
            </a:r>
            <a:br>
              <a:rPr lang="en-US" dirty="0"/>
            </a:br>
            <a:r>
              <a:rPr lang="en-US" dirty="0"/>
              <a:t>What are you so afraid of?</a:t>
            </a:r>
            <a:br>
              <a:rPr lang="en-US" dirty="0"/>
            </a:br>
            <a:r>
              <a:rPr lang="en-US" dirty="0"/>
              <a:t>Show us what you're made of</a:t>
            </a:r>
            <a:br>
              <a:rPr lang="en-US" dirty="0"/>
            </a:br>
            <a:r>
              <a:rPr lang="en-US" dirty="0"/>
              <a:t>Be yourself and be beautiful</a:t>
            </a:r>
            <a:br>
              <a:rPr lang="en-US" dirty="0"/>
            </a:br>
            <a:r>
              <a:rPr lang="en-US" dirty="0" err="1"/>
              <a:t>Beautiful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137" y="41506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98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240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Beautiful-Marillion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</vt:lpstr>
      <vt:lpstr>Relation to Society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Beautiful-Marillion</dc:title>
  <dc:creator>2017bsimmers</dc:creator>
  <cp:lastModifiedBy>2017bsimmers</cp:lastModifiedBy>
  <cp:revision>9</cp:revision>
  <dcterms:created xsi:type="dcterms:W3CDTF">2016-02-29T02:32:06Z</dcterms:created>
  <dcterms:modified xsi:type="dcterms:W3CDTF">2016-02-29T14:10:05Z</dcterms:modified>
</cp:coreProperties>
</file>