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64" r:id="rId4"/>
    <p:sldId id="258" r:id="rId5"/>
    <p:sldId id="265" r:id="rId6"/>
    <p:sldId id="260" r:id="rId7"/>
    <p:sldId id="266" r:id="rId8"/>
    <p:sldId id="263" r:id="rId9"/>
    <p:sldId id="261" r:id="rId10"/>
    <p:sldId id="267"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D6EE87-EBD5-4F12-A48A-63ACA297AC8F}" type="datetimeFigureOut">
              <a:rPr lang="en-US" smtClean="0"/>
              <a:t>2/11/2016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101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692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2/11/2016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406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2/11/2016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4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0298CD5-6C1E-4009-B41F-6DF62E31D3BE}" type="datetimeFigureOut">
              <a:rPr lang="en-US" smtClean="0"/>
              <a:pPr/>
              <a:t>2/11/2016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092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4413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57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4290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A4AFB99-0EAB-4182-AFF8-E214C82A68F6}" type="datetimeFigureOut">
              <a:rPr lang="en-US" smtClean="0"/>
              <a:t>2/11/2016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043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633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61015F-7CC6-4D0A-9D87-873EA4C304CC}" type="datetimeFigureOut">
              <a:rPr lang="en-US" smtClean="0"/>
              <a:t>2/11/2016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444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6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434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69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515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927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78175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2/11/2016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668949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Skyscraper-demi </a:t>
            </a:r>
            <a:r>
              <a:rPr lang="en-US" dirty="0" err="1" smtClean="0"/>
              <a:t>lovato</a:t>
            </a:r>
            <a:endParaRPr lang="en-US" dirty="0"/>
          </a:p>
        </p:txBody>
      </p:sp>
      <p:sp>
        <p:nvSpPr>
          <p:cNvPr id="3" name="Subtitle 2"/>
          <p:cNvSpPr>
            <a:spLocks noGrp="1"/>
          </p:cNvSpPr>
          <p:nvPr>
            <p:ph type="subTitle" idx="1"/>
          </p:nvPr>
        </p:nvSpPr>
        <p:spPr/>
        <p:txBody>
          <a:bodyPr/>
          <a:lstStyle/>
          <a:p>
            <a:r>
              <a:rPr lang="en-US" dirty="0" smtClean="0"/>
              <a:t>By: Bronwyn Simmers</a:t>
            </a:r>
            <a:endParaRPr lang="en-US" dirty="0"/>
          </a:p>
        </p:txBody>
      </p:sp>
      <p:pic>
        <p:nvPicPr>
          <p:cNvPr id="4" name="Picture 3"/>
          <p:cNvPicPr>
            <a:picLocks noChangeAspect="1"/>
          </p:cNvPicPr>
          <p:nvPr/>
        </p:nvPicPr>
        <p:blipFill>
          <a:blip r:embed="rId2"/>
          <a:stretch>
            <a:fillRect/>
          </a:stretch>
        </p:blipFill>
        <p:spPr>
          <a:xfrm>
            <a:off x="5834091" y="2976473"/>
            <a:ext cx="3195609" cy="1997256"/>
          </a:xfrm>
          <a:prstGeom prst="rect">
            <a:avLst/>
          </a:prstGeom>
        </p:spPr>
      </p:pic>
    </p:spTree>
    <p:extLst>
      <p:ext uri="{BB962C8B-B14F-4D97-AF65-F5344CB8AC3E}">
        <p14:creationId xmlns:p14="http://schemas.microsoft.com/office/powerpoint/2010/main" val="299034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sz="3200" dirty="0"/>
              <a:t>They are not afraid to leave the other person and keep climbing. Even though they could fall just as easily again, they will keep going up and living the life they want. </a:t>
            </a:r>
          </a:p>
          <a:p>
            <a:endParaRPr lang="en-US" dirty="0"/>
          </a:p>
        </p:txBody>
      </p:sp>
    </p:spTree>
    <p:extLst>
      <p:ext uri="{BB962C8B-B14F-4D97-AF65-F5344CB8AC3E}">
        <p14:creationId xmlns:p14="http://schemas.microsoft.com/office/powerpoint/2010/main" val="269376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457200"/>
            <a:ext cx="9720073" cy="5852160"/>
          </a:xfrm>
        </p:spPr>
        <p:txBody>
          <a:bodyPr>
            <a:normAutofit/>
          </a:bodyPr>
          <a:lstStyle/>
          <a:p>
            <a:r>
              <a:rPr lang="en-US" sz="4000" dirty="0">
                <a:latin typeface="Times New Roman" panose="02020603050405020304" pitchFamily="18" charset="0"/>
                <a:cs typeface="Times New Roman" panose="02020603050405020304" pitchFamily="18" charset="0"/>
              </a:rPr>
              <a:t>You can take everything I have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You can break everything I am</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Like I'm made of glass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Like I'm made of paper, </a:t>
            </a:r>
            <a:r>
              <a:rPr lang="en-US" sz="4000" dirty="0" err="1">
                <a:latin typeface="Times New Roman" panose="02020603050405020304" pitchFamily="18" charset="0"/>
                <a:cs typeface="Times New Roman" panose="02020603050405020304" pitchFamily="18" charset="0"/>
              </a:rPr>
              <a:t>Ohhh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woaah</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Go on and try to tear me down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 will be rising from the </a:t>
            </a:r>
            <a:r>
              <a:rPr lang="en-US" sz="4000" dirty="0" smtClean="0">
                <a:latin typeface="Times New Roman" panose="02020603050405020304" pitchFamily="18" charset="0"/>
                <a:cs typeface="Times New Roman" panose="02020603050405020304" pitchFamily="18" charset="0"/>
              </a:rPr>
              <a:t>ground</a:t>
            </a:r>
          </a:p>
          <a:p>
            <a:r>
              <a:rPr lang="en-US" sz="4000" dirty="0" smtClean="0">
                <a:latin typeface="Times New Roman" panose="02020603050405020304" pitchFamily="18" charset="0"/>
                <a:cs typeface="Times New Roman" panose="02020603050405020304" pitchFamily="18" charset="0"/>
              </a:rPr>
              <a:t>Like a skyscraper </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29500" y="4407243"/>
            <a:ext cx="2773920" cy="1902117"/>
          </a:xfrm>
          <a:prstGeom prst="rect">
            <a:avLst/>
          </a:prstGeom>
        </p:spPr>
      </p:pic>
    </p:spTree>
    <p:extLst>
      <p:ext uri="{BB962C8B-B14F-4D97-AF65-F5344CB8AC3E}">
        <p14:creationId xmlns:p14="http://schemas.microsoft.com/office/powerpoint/2010/main" val="89840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46100"/>
            <a:ext cx="9720073" cy="5763260"/>
          </a:xfrm>
        </p:spPr>
        <p:txBody>
          <a:bodyPr>
            <a:normAutofit/>
          </a:bodyPr>
          <a:lstStyle/>
          <a:p>
            <a:r>
              <a:rPr lang="en-US" sz="4000" dirty="0">
                <a:latin typeface="Times New Roman" panose="02020603050405020304" pitchFamily="18" charset="0"/>
                <a:cs typeface="Times New Roman" panose="02020603050405020304" pitchFamily="18" charset="0"/>
              </a:rPr>
              <a:t>Skies are crying</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 am watching</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Catching teardrops in my hands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Only silence, as it's ending, like we never had a chance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Do you have to, make me feel like there's nothing left of me?</a:t>
            </a:r>
          </a:p>
        </p:txBody>
      </p:sp>
      <p:pic>
        <p:nvPicPr>
          <p:cNvPr id="4" name="Picture 3"/>
          <p:cNvPicPr>
            <a:picLocks noChangeAspect="1"/>
          </p:cNvPicPr>
          <p:nvPr/>
        </p:nvPicPr>
        <p:blipFill>
          <a:blip r:embed="rId2"/>
          <a:stretch>
            <a:fillRect/>
          </a:stretch>
        </p:blipFill>
        <p:spPr>
          <a:xfrm>
            <a:off x="8125179" y="4836160"/>
            <a:ext cx="2619022" cy="1473200"/>
          </a:xfrm>
          <a:prstGeom prst="rect">
            <a:avLst/>
          </a:prstGeom>
        </p:spPr>
      </p:pic>
    </p:spTree>
    <p:extLst>
      <p:ext uri="{BB962C8B-B14F-4D97-AF65-F5344CB8AC3E}">
        <p14:creationId xmlns:p14="http://schemas.microsoft.com/office/powerpoint/2010/main" val="379140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sz="3200" dirty="0"/>
              <a:t>The “skies are crying” at the beginning of the song is personification and it adds to the effect of the song. This is about someone who is crying over a relationship coming to an end and they are upset about that. It is like the other person in the relationship does not care anymore and they are making it seem as if the person meant nothing to them. </a:t>
            </a:r>
          </a:p>
          <a:p>
            <a:endParaRPr lang="en-US" dirty="0"/>
          </a:p>
        </p:txBody>
      </p:sp>
    </p:spTree>
    <p:extLst>
      <p:ext uri="{BB962C8B-B14F-4D97-AF65-F5344CB8AC3E}">
        <p14:creationId xmlns:p14="http://schemas.microsoft.com/office/powerpoint/2010/main" val="67227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66786" y="4403090"/>
            <a:ext cx="2777415" cy="1906270"/>
          </a:xfrm>
          <a:prstGeom prst="rect">
            <a:avLst/>
          </a:prstGeom>
        </p:spPr>
      </p:pic>
      <p:sp>
        <p:nvSpPr>
          <p:cNvPr id="3" name="Content Placeholder 2"/>
          <p:cNvSpPr>
            <a:spLocks noGrp="1"/>
          </p:cNvSpPr>
          <p:nvPr>
            <p:ph idx="1"/>
          </p:nvPr>
        </p:nvSpPr>
        <p:spPr>
          <a:xfrm>
            <a:off x="1024128" y="584200"/>
            <a:ext cx="9720073" cy="5725160"/>
          </a:xfrm>
        </p:spPr>
        <p:txBody>
          <a:bodyPr>
            <a:normAutofit/>
          </a:bodyPr>
          <a:lstStyle/>
          <a:p>
            <a:r>
              <a:rPr lang="en-US" sz="3600" dirty="0">
                <a:latin typeface="Times New Roman" panose="02020603050405020304" pitchFamily="18" charset="0"/>
                <a:cs typeface="Times New Roman" panose="02020603050405020304" pitchFamily="18" charset="0"/>
              </a:rPr>
              <a:t>You can take everything I have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You can break everything I am</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Like I'm made of glass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Like I'm made of </a:t>
            </a:r>
            <a:r>
              <a:rPr lang="en-US" sz="3600" dirty="0" smtClean="0">
                <a:latin typeface="Times New Roman" panose="02020603050405020304" pitchFamily="18" charset="0"/>
                <a:cs typeface="Times New Roman" panose="02020603050405020304" pitchFamily="18" charset="0"/>
              </a:rPr>
              <a:t>paper</a:t>
            </a:r>
          </a:p>
          <a:p>
            <a:r>
              <a:rPr lang="en-US" sz="3600" dirty="0" smtClean="0">
                <a:latin typeface="Times New Roman" panose="02020603050405020304" pitchFamily="18" charset="0"/>
                <a:cs typeface="Times New Roman" panose="02020603050405020304" pitchFamily="18" charset="0"/>
              </a:rPr>
              <a:t>Go </a:t>
            </a:r>
            <a:r>
              <a:rPr lang="en-US" sz="3600" dirty="0">
                <a:latin typeface="Times New Roman" panose="02020603050405020304" pitchFamily="18" charset="0"/>
                <a:cs typeface="Times New Roman" panose="02020603050405020304" pitchFamily="18" charset="0"/>
              </a:rPr>
              <a:t>on and try to tear me down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 will be rising from the ground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Like a skyscraper</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Like a skyscraper</a:t>
            </a: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27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sz="3200" dirty="0"/>
              <a:t>In this, the person is saying that, at this point, anyone could try their best to hurt them, but it will no longer work. They are too hurt and tired of caring what people think </a:t>
            </a:r>
            <a:r>
              <a:rPr lang="en-US" sz="3200" dirty="0" smtClean="0"/>
              <a:t>of </a:t>
            </a:r>
            <a:r>
              <a:rPr lang="en-US" sz="3200" dirty="0"/>
              <a:t>them all the time. No matter what happens, and how fragile they may be, they will rise above it all and become a stronger person because of it. </a:t>
            </a:r>
          </a:p>
        </p:txBody>
      </p:sp>
    </p:spTree>
    <p:extLst>
      <p:ext uri="{BB962C8B-B14F-4D97-AF65-F5344CB8AC3E}">
        <p14:creationId xmlns:p14="http://schemas.microsoft.com/office/powerpoint/2010/main" val="295075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7300" y="4050602"/>
            <a:ext cx="2705099" cy="2258758"/>
          </a:xfrm>
          <a:prstGeom prst="rect">
            <a:avLst/>
          </a:prstGeom>
        </p:spPr>
      </p:pic>
      <p:sp>
        <p:nvSpPr>
          <p:cNvPr id="3" name="Content Placeholder 2"/>
          <p:cNvSpPr>
            <a:spLocks noGrp="1"/>
          </p:cNvSpPr>
          <p:nvPr>
            <p:ph idx="1"/>
          </p:nvPr>
        </p:nvSpPr>
        <p:spPr>
          <a:xfrm>
            <a:off x="1024128" y="190500"/>
            <a:ext cx="9720073" cy="6118860"/>
          </a:xfrm>
        </p:spPr>
        <p:txBody>
          <a:bodyPr>
            <a:normAutofit/>
          </a:bodyPr>
          <a:lstStyle/>
          <a:p>
            <a:r>
              <a:rPr lang="en-US" sz="4000" dirty="0">
                <a:latin typeface="Times New Roman" panose="02020603050405020304" pitchFamily="18" charset="0"/>
                <a:cs typeface="Times New Roman" panose="02020603050405020304" pitchFamily="18" charset="0"/>
              </a:rPr>
              <a:t>As the smoke clears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 awaken, and untangle you from me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Would it make you, feel better to watch me while I bleed?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All my windows, still are broken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But I'm standing on my feet</a:t>
            </a:r>
          </a:p>
        </p:txBody>
      </p:sp>
    </p:spTree>
    <p:extLst>
      <p:ext uri="{BB962C8B-B14F-4D97-AF65-F5344CB8AC3E}">
        <p14:creationId xmlns:p14="http://schemas.microsoft.com/office/powerpoint/2010/main" val="297590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sz="3200" dirty="0"/>
              <a:t>After everything has cleared and they can see what was really happening, they are able to get away from all the bad things that were happening in the relationship. Despite the other person who enjoys the fact they are struggling to get back on their feet, they will get up and persevere. They will fight to the end even if they are damaged and bruised. </a:t>
            </a:r>
          </a:p>
          <a:p>
            <a:endParaRPr lang="en-US" dirty="0"/>
          </a:p>
        </p:txBody>
      </p:sp>
    </p:spTree>
    <p:extLst>
      <p:ext uri="{BB962C8B-B14F-4D97-AF65-F5344CB8AC3E}">
        <p14:creationId xmlns:p14="http://schemas.microsoft.com/office/powerpoint/2010/main" val="16446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08660"/>
            <a:ext cx="9720073" cy="5600700"/>
          </a:xfrm>
        </p:spPr>
        <p:txBody>
          <a:bodyPr>
            <a:normAutofit/>
          </a:bodyPr>
          <a:lstStyle/>
          <a:p>
            <a:pPr algn="ctr"/>
            <a:r>
              <a:rPr lang="en-US" sz="4000" dirty="0" smtClean="0">
                <a:latin typeface="Times New Roman" panose="02020603050405020304" pitchFamily="18" charset="0"/>
                <a:cs typeface="Times New Roman" panose="02020603050405020304" pitchFamily="18" charset="0"/>
              </a:rPr>
              <a:t>Repeat Chorus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33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09600"/>
            <a:ext cx="9720073" cy="5699760"/>
          </a:xfrm>
        </p:spPr>
        <p:txBody>
          <a:bodyPr>
            <a:normAutofit/>
          </a:bodyPr>
          <a:lstStyle/>
          <a:p>
            <a:r>
              <a:rPr lang="en-US" sz="4000" dirty="0" smtClean="0">
                <a:latin typeface="Times New Roman" panose="02020603050405020304" pitchFamily="18" charset="0"/>
                <a:cs typeface="Times New Roman" panose="02020603050405020304" pitchFamily="18" charset="0"/>
              </a:rPr>
              <a:t>Go </a:t>
            </a:r>
            <a:r>
              <a:rPr lang="en-US" sz="4000" dirty="0">
                <a:latin typeface="Times New Roman" panose="02020603050405020304" pitchFamily="18" charset="0"/>
                <a:cs typeface="Times New Roman" panose="02020603050405020304" pitchFamily="18" charset="0"/>
              </a:rPr>
              <a:t>run, run, run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I'm </a:t>
            </a:r>
            <a:r>
              <a:rPr lang="en-US" sz="4000" dirty="0" err="1">
                <a:latin typeface="Times New Roman" panose="02020603050405020304" pitchFamily="18" charset="0"/>
                <a:cs typeface="Times New Roman" panose="02020603050405020304" pitchFamily="18" charset="0"/>
              </a:rPr>
              <a:t>gonna</a:t>
            </a:r>
            <a:r>
              <a:rPr lang="en-US" sz="4000" dirty="0">
                <a:latin typeface="Times New Roman" panose="02020603050405020304" pitchFamily="18" charset="0"/>
                <a:cs typeface="Times New Roman" panose="02020603050405020304" pitchFamily="18" charset="0"/>
              </a:rPr>
              <a:t> stay right here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Watch you disappear, yeah</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Go run, run, run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Yeah it's a long way down</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But I am closer to the clouds up here</a:t>
            </a:r>
          </a:p>
        </p:txBody>
      </p:sp>
      <p:pic>
        <p:nvPicPr>
          <p:cNvPr id="4" name="Picture 3"/>
          <p:cNvPicPr>
            <a:picLocks noChangeAspect="1"/>
          </p:cNvPicPr>
          <p:nvPr/>
        </p:nvPicPr>
        <p:blipFill>
          <a:blip r:embed="rId2"/>
          <a:stretch>
            <a:fillRect/>
          </a:stretch>
        </p:blipFill>
        <p:spPr>
          <a:xfrm>
            <a:off x="1746250" y="4364037"/>
            <a:ext cx="2247900" cy="1685925"/>
          </a:xfrm>
          <a:prstGeom prst="rect">
            <a:avLst/>
          </a:prstGeom>
        </p:spPr>
      </p:pic>
    </p:spTree>
    <p:extLst>
      <p:ext uri="{BB962C8B-B14F-4D97-AF65-F5344CB8AC3E}">
        <p14:creationId xmlns:p14="http://schemas.microsoft.com/office/powerpoint/2010/main" val="290326913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82</TotalTime>
  <Words>288</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Times New Roman</vt:lpstr>
      <vt:lpstr>Vapor Trail</vt:lpstr>
      <vt:lpstr>Skyscraper-demi lovato</vt:lpstr>
      <vt:lpstr>PowerPoint Presentation</vt:lpstr>
      <vt:lpstr>Analysis</vt:lpstr>
      <vt:lpstr>PowerPoint Presentation</vt:lpstr>
      <vt:lpstr>Analysis</vt:lpstr>
      <vt:lpstr>PowerPoint Presentation</vt:lpstr>
      <vt:lpstr>analysis</vt:lpstr>
      <vt:lpstr>PowerPoint Presentation</vt:lpstr>
      <vt:lpstr>PowerPoint Presentation</vt:lpstr>
      <vt:lpstr>analysis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2017bsimmers</dc:creator>
  <cp:lastModifiedBy>2017bsimmers</cp:lastModifiedBy>
  <cp:revision>15</cp:revision>
  <dcterms:created xsi:type="dcterms:W3CDTF">2016-02-10T16:13:23Z</dcterms:created>
  <dcterms:modified xsi:type="dcterms:W3CDTF">2016-02-11T16:18:06Z</dcterms:modified>
</cp:coreProperties>
</file>